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82" r:id="rId2"/>
    <p:sldId id="278" r:id="rId3"/>
    <p:sldId id="275" r:id="rId4"/>
    <p:sldId id="276" r:id="rId5"/>
    <p:sldId id="280" r:id="rId6"/>
    <p:sldId id="259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069D8A7-D132-4833-B844-158068732253}">
          <p14:sldIdLst/>
        </p14:section>
        <p14:section name="Use Case" id="{3F3CE65A-349A-4A14-B694-42292B2FF440}">
          <p14:sldIdLst>
            <p14:sldId id="282"/>
            <p14:sldId id="278"/>
            <p14:sldId id="275"/>
            <p14:sldId id="276"/>
            <p14:sldId id="280"/>
            <p14:sldId id="259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8F01"/>
    <a:srgbClr val="0E6EC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 autoAdjust="0"/>
  </p:normalViewPr>
  <p:slideViewPr>
    <p:cSldViewPr snapToGrid="0">
      <p:cViewPr varScale="1">
        <p:scale>
          <a:sx n="113" d="100"/>
          <a:sy n="113" d="100"/>
        </p:scale>
        <p:origin x="-426" y="-10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4" name="Group 3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61708" y="2091263"/>
            <a:ext cx="9068586" cy="2590800"/>
          </a:xfrm>
        </p:spPr>
        <p:txBody>
          <a:bodyPr tIns="45720" bIns="45720" anchor="ctr">
            <a:noAutofit/>
          </a:bodyPr>
          <a:lstStyle>
            <a:lvl1pPr algn="ctr">
              <a:lnSpc>
                <a:spcPct val="83000"/>
              </a:lnSpc>
              <a:defRPr lang="en-US" sz="72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62100" y="4682062"/>
            <a:ext cx="9070848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600" spc="8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5"/>
            <a:ext cx="1554480" cy="527213"/>
          </a:xfrm>
        </p:spPr>
        <p:txBody>
          <a:bodyPr/>
          <a:lstStyle>
            <a:lvl1pPr algn="ctr">
              <a:defRPr sz="13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fld id="{485790B6-B271-43CB-9B42-3EE0CFF9C162}" type="datetimeFigureOut">
              <a:rPr lang="en-US" smtClean="0">
                <a:solidFill>
                  <a:prstClr val="black"/>
                </a:solidFill>
              </a:rPr>
              <a:t>9/21/2017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453896" y="5211060"/>
            <a:ext cx="5905500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19" y="5212080"/>
            <a:ext cx="2111881" cy="2286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8078DEF7-EC67-43C5-8DE8-64AE0C6A5629}" type="slidenum">
              <a:rPr lang="en-US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‹#›</a:t>
            </a:fld>
            <a:endParaRPr 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790B6-B271-43CB-9B42-3EE0CFF9C162}" type="datetimeFigureOut">
              <a:rPr lang="en-US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9/21/2017</a:t>
            </a:fld>
            <a:endParaRPr 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8DEF7-EC67-43C5-8DE8-64AE0C6A5629}" type="slidenum">
              <a:rPr lang="en-US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‹#›</a:t>
            </a:fld>
            <a:endParaRPr 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790B6-B271-43CB-9B42-3EE0CFF9C162}" type="datetimeFigureOut">
              <a:rPr lang="en-US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9/21/2017</a:t>
            </a:fld>
            <a:endParaRPr 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8DEF7-EC67-43C5-8DE8-64AE0C6A5629}" type="slidenum">
              <a:rPr lang="en-US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‹#›</a:t>
            </a:fld>
            <a:endParaRPr 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9/21/2017</a:t>
            </a:fld>
            <a:endParaRPr 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‹#›</a:t>
            </a:fld>
            <a:endParaRPr 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17-20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cxnSp>
        <p:nvCxnSpPr>
          <p:cNvPr id="3" name="Straight Connector 12"/>
          <p:cNvCxnSpPr/>
          <p:nvPr userDrawn="1"/>
        </p:nvCxnSpPr>
        <p:spPr>
          <a:xfrm flipV="1">
            <a:off x="2143540" y="1207975"/>
            <a:ext cx="2808" cy="557712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13"/>
          <p:cNvCxnSpPr/>
          <p:nvPr userDrawn="1"/>
        </p:nvCxnSpPr>
        <p:spPr>
          <a:xfrm flipV="1">
            <a:off x="6130546" y="1207978"/>
            <a:ext cx="1" cy="5559227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9"/>
          <p:cNvCxnSpPr/>
          <p:nvPr userDrawn="1"/>
        </p:nvCxnSpPr>
        <p:spPr>
          <a:xfrm flipH="1" flipV="1">
            <a:off x="156154" y="1229791"/>
            <a:ext cx="1" cy="5546608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11"/>
          <p:cNvSpPr txBox="1"/>
          <p:nvPr userDrawn="1"/>
        </p:nvSpPr>
        <p:spPr>
          <a:xfrm>
            <a:off x="918096" y="1270786"/>
            <a:ext cx="11132850" cy="338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en-CA" sz="1600" b="1" dirty="0">
                <a:solidFill>
                  <a:prstClr val="black"/>
                </a:solidFill>
                <a:latin typeface="Arial" panose="020B0604020202020204" pitchFamily="34" charset="0"/>
              </a:rPr>
              <a:t>2017                                            2018                                                             2019                                            Future </a:t>
            </a:r>
          </a:p>
        </p:txBody>
      </p:sp>
      <p:cxnSp>
        <p:nvCxnSpPr>
          <p:cNvPr id="7" name="Straight Connector 14"/>
          <p:cNvCxnSpPr/>
          <p:nvPr userDrawn="1"/>
        </p:nvCxnSpPr>
        <p:spPr>
          <a:xfrm flipH="1" flipV="1">
            <a:off x="12051269" y="1229791"/>
            <a:ext cx="16725" cy="5537412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eur droit 7"/>
          <p:cNvCxnSpPr/>
          <p:nvPr userDrawn="1"/>
        </p:nvCxnSpPr>
        <p:spPr bwMode="auto">
          <a:xfrm>
            <a:off x="1147180" y="1568833"/>
            <a:ext cx="0" cy="180000"/>
          </a:xfrm>
          <a:prstGeom prst="line">
            <a:avLst/>
          </a:prstGeom>
          <a:solidFill>
            <a:schemeClr val="tx2"/>
          </a:solidFill>
          <a:ln w="127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" name="Connecteur droit 8"/>
          <p:cNvCxnSpPr/>
          <p:nvPr userDrawn="1"/>
        </p:nvCxnSpPr>
        <p:spPr bwMode="auto">
          <a:xfrm>
            <a:off x="2138205" y="1568833"/>
            <a:ext cx="0" cy="180000"/>
          </a:xfrm>
          <a:prstGeom prst="line">
            <a:avLst/>
          </a:prstGeom>
          <a:solidFill>
            <a:schemeClr val="tx2"/>
          </a:solidFill>
          <a:ln w="127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Connecteur droit 9"/>
          <p:cNvCxnSpPr/>
          <p:nvPr userDrawn="1"/>
        </p:nvCxnSpPr>
        <p:spPr bwMode="auto">
          <a:xfrm>
            <a:off x="3129231" y="1568833"/>
            <a:ext cx="0" cy="180000"/>
          </a:xfrm>
          <a:prstGeom prst="line">
            <a:avLst/>
          </a:prstGeom>
          <a:solidFill>
            <a:schemeClr val="tx2"/>
          </a:solidFill>
          <a:ln w="127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Connecteur droit 10"/>
          <p:cNvCxnSpPr/>
          <p:nvPr userDrawn="1"/>
        </p:nvCxnSpPr>
        <p:spPr bwMode="auto">
          <a:xfrm>
            <a:off x="5114090" y="1568833"/>
            <a:ext cx="0" cy="180000"/>
          </a:xfrm>
          <a:prstGeom prst="line">
            <a:avLst/>
          </a:prstGeom>
          <a:solidFill>
            <a:schemeClr val="tx2"/>
          </a:solidFill>
          <a:ln w="127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Connecteur droit 11"/>
          <p:cNvCxnSpPr/>
          <p:nvPr userDrawn="1"/>
        </p:nvCxnSpPr>
        <p:spPr bwMode="auto">
          <a:xfrm>
            <a:off x="6105116" y="1568833"/>
            <a:ext cx="0" cy="180000"/>
          </a:xfrm>
          <a:prstGeom prst="line">
            <a:avLst/>
          </a:prstGeom>
          <a:solidFill>
            <a:schemeClr val="tx2"/>
          </a:solidFill>
          <a:ln w="127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Connecteur droit 12"/>
          <p:cNvCxnSpPr/>
          <p:nvPr userDrawn="1"/>
        </p:nvCxnSpPr>
        <p:spPr bwMode="auto">
          <a:xfrm>
            <a:off x="7096142" y="1568833"/>
            <a:ext cx="0" cy="180000"/>
          </a:xfrm>
          <a:prstGeom prst="line">
            <a:avLst/>
          </a:prstGeom>
          <a:solidFill>
            <a:schemeClr val="tx2"/>
          </a:solidFill>
          <a:ln w="127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Connecteur droit 13"/>
          <p:cNvCxnSpPr/>
          <p:nvPr userDrawn="1"/>
        </p:nvCxnSpPr>
        <p:spPr bwMode="auto">
          <a:xfrm>
            <a:off x="9078195" y="1568833"/>
            <a:ext cx="0" cy="180000"/>
          </a:xfrm>
          <a:prstGeom prst="line">
            <a:avLst/>
          </a:prstGeom>
          <a:solidFill>
            <a:schemeClr val="tx2"/>
          </a:solidFill>
          <a:ln w="127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Connecteur droit 14"/>
          <p:cNvCxnSpPr/>
          <p:nvPr userDrawn="1"/>
        </p:nvCxnSpPr>
        <p:spPr bwMode="auto">
          <a:xfrm>
            <a:off x="10069221" y="1568833"/>
            <a:ext cx="0" cy="180000"/>
          </a:xfrm>
          <a:prstGeom prst="line">
            <a:avLst/>
          </a:prstGeom>
          <a:solidFill>
            <a:schemeClr val="tx2"/>
          </a:solidFill>
          <a:ln w="127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" name="Connecteur droit 15"/>
          <p:cNvCxnSpPr/>
          <p:nvPr userDrawn="1"/>
        </p:nvCxnSpPr>
        <p:spPr bwMode="auto">
          <a:xfrm>
            <a:off x="11060246" y="1568833"/>
            <a:ext cx="0" cy="180000"/>
          </a:xfrm>
          <a:prstGeom prst="line">
            <a:avLst/>
          </a:prstGeom>
          <a:solidFill>
            <a:schemeClr val="tx2"/>
          </a:solidFill>
          <a:ln w="127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" name="Connecteur droit 30"/>
          <p:cNvCxnSpPr/>
          <p:nvPr userDrawn="1"/>
        </p:nvCxnSpPr>
        <p:spPr bwMode="auto">
          <a:xfrm>
            <a:off x="156154" y="1649329"/>
            <a:ext cx="11903479" cy="0"/>
          </a:xfrm>
          <a:prstGeom prst="line">
            <a:avLst/>
          </a:prstGeom>
          <a:solidFill>
            <a:schemeClr val="tx2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Connecteur droit 10"/>
          <p:cNvCxnSpPr/>
          <p:nvPr userDrawn="1"/>
        </p:nvCxnSpPr>
        <p:spPr bwMode="auto">
          <a:xfrm>
            <a:off x="4134376" y="1559329"/>
            <a:ext cx="0" cy="180000"/>
          </a:xfrm>
          <a:prstGeom prst="line">
            <a:avLst/>
          </a:prstGeom>
          <a:solidFill>
            <a:schemeClr val="tx2"/>
          </a:solidFill>
          <a:ln w="127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3"/>
          <p:cNvCxnSpPr/>
          <p:nvPr userDrawn="1"/>
        </p:nvCxnSpPr>
        <p:spPr>
          <a:xfrm flipV="1">
            <a:off x="10110599" y="1207975"/>
            <a:ext cx="1" cy="5559227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3"/>
          <p:cNvCxnSpPr/>
          <p:nvPr userDrawn="1"/>
        </p:nvCxnSpPr>
        <p:spPr bwMode="auto">
          <a:xfrm>
            <a:off x="8142024" y="1559329"/>
            <a:ext cx="0" cy="180000"/>
          </a:xfrm>
          <a:prstGeom prst="line">
            <a:avLst/>
          </a:prstGeom>
          <a:solidFill>
            <a:schemeClr val="tx2"/>
          </a:solidFill>
          <a:ln w="127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790B6-B271-43CB-9B42-3EE0CFF9C162}" type="datetimeFigureOut">
              <a:rPr lang="en-US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9/21/2017</a:t>
            </a:fld>
            <a:endParaRPr 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8DEF7-EC67-43C5-8DE8-64AE0C6A5629}" type="slidenum">
              <a:rPr lang="en-US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‹#›</a:t>
            </a:fld>
            <a:endParaRPr 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452755" y="822960"/>
            <a:ext cx="11193780" cy="5323840"/>
            <a:chOff x="713" y="812"/>
            <a:chExt cx="17628" cy="8384"/>
          </a:xfrm>
        </p:grpSpPr>
        <p:pic>
          <p:nvPicPr>
            <p:cNvPr id="6" name="Picture 5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713" y="812"/>
              <a:ext cx="17617" cy="8383"/>
            </a:xfrm>
            <a:prstGeom prst="rect">
              <a:avLst/>
            </a:prstGeom>
          </p:spPr>
        </p:pic>
        <p:sp>
          <p:nvSpPr>
            <p:cNvPr id="22" name="Rectangle 21"/>
            <p:cNvSpPr/>
            <p:nvPr userDrawn="1"/>
          </p:nvSpPr>
          <p:spPr>
            <a:xfrm>
              <a:off x="1335" y="1321"/>
              <a:ext cx="16995" cy="7875"/>
            </a:xfrm>
            <a:prstGeom prst="rect">
              <a:avLst/>
            </a:prstGeom>
            <a:gradFill>
              <a:gsLst>
                <a:gs pos="0">
                  <a:srgbClr val="14CD68"/>
                </a:gs>
                <a:gs pos="100000">
                  <a:srgbClr val="035C7D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18017" y="1322"/>
              <a:ext cx="324" cy="7874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13923" y="812"/>
              <a:ext cx="2983" cy="510"/>
            </a:xfrm>
            <a:prstGeom prst="rect">
              <a:avLst/>
            </a:prstGeom>
          </p:spPr>
        </p:pic>
        <p:pic>
          <p:nvPicPr>
            <p:cNvPr id="12" name="Picture 11" descr="print-icon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 flipH="1">
              <a:off x="819" y="3129"/>
              <a:ext cx="428" cy="428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790B6-B271-43CB-9B42-3EE0CFF9C162}" type="datetimeFigureOut">
              <a:rPr lang="en-US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9/21/2017</a:t>
            </a:fld>
            <a:endParaRPr 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8DEF7-EC67-43C5-8DE8-64AE0C6A5629}" type="slidenum">
              <a:rPr lang="en-US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‹#›</a:t>
            </a:fld>
            <a:endParaRPr 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452755" y="822960"/>
            <a:ext cx="11186160" cy="5323205"/>
            <a:chOff x="713" y="812"/>
            <a:chExt cx="17616" cy="8383"/>
          </a:xfrm>
        </p:grpSpPr>
        <p:pic>
          <p:nvPicPr>
            <p:cNvPr id="6" name="Picture 5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713" y="812"/>
              <a:ext cx="17617" cy="8383"/>
            </a:xfrm>
            <a:prstGeom prst="rect">
              <a:avLst/>
            </a:prstGeom>
          </p:spPr>
        </p:pic>
        <p:sp>
          <p:nvSpPr>
            <p:cNvPr id="22" name="Rectangle 21"/>
            <p:cNvSpPr/>
            <p:nvPr userDrawn="1"/>
          </p:nvSpPr>
          <p:spPr>
            <a:xfrm>
              <a:off x="1335" y="1321"/>
              <a:ext cx="16995" cy="7875"/>
            </a:xfrm>
            <a:prstGeom prst="rect">
              <a:avLst/>
            </a:prstGeom>
            <a:gradFill>
              <a:gsLst>
                <a:gs pos="0">
                  <a:srgbClr val="14CD68"/>
                </a:gs>
                <a:gs pos="100000">
                  <a:srgbClr val="035C7D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17995" y="1322"/>
              <a:ext cx="324" cy="7872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13923" y="812"/>
              <a:ext cx="2983" cy="510"/>
            </a:xfrm>
            <a:prstGeom prst="rect">
              <a:avLst/>
            </a:prstGeom>
          </p:spPr>
        </p:pic>
        <p:pic>
          <p:nvPicPr>
            <p:cNvPr id="12" name="Picture 11" descr="print-icon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 flipH="1">
              <a:off x="819" y="3129"/>
              <a:ext cx="428" cy="428"/>
            </a:xfrm>
            <a:prstGeom prst="rect">
              <a:avLst/>
            </a:prstGeom>
          </p:spPr>
        </p:pic>
      </p:grpSp>
      <p:pic>
        <p:nvPicPr>
          <p:cNvPr id="2" name="Picture 1" descr="aaca9a020d75d9d470024c890bcfd241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43915" y="1149228"/>
            <a:ext cx="2347595" cy="4999990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>
          <a:xfrm>
            <a:off x="452120" y="1869953"/>
            <a:ext cx="394970" cy="331470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790B6-B271-43CB-9B42-3EE0CFF9C162}" type="datetimeFigureOut">
              <a:rPr lang="en-US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9/21/2017</a:t>
            </a:fld>
            <a:endParaRPr 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8DEF7-EC67-43C5-8DE8-64AE0C6A5629}" type="slidenum">
              <a:rPr lang="en-US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‹#›</a:t>
            </a:fld>
            <a:endParaRPr 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452755" y="822960"/>
            <a:ext cx="11186160" cy="5323205"/>
            <a:chOff x="713" y="812"/>
            <a:chExt cx="17616" cy="8383"/>
          </a:xfrm>
        </p:grpSpPr>
        <p:pic>
          <p:nvPicPr>
            <p:cNvPr id="6" name="Picture 5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713" y="812"/>
              <a:ext cx="17617" cy="8383"/>
            </a:xfrm>
            <a:prstGeom prst="rect">
              <a:avLst/>
            </a:prstGeom>
          </p:spPr>
        </p:pic>
        <p:sp>
          <p:nvSpPr>
            <p:cNvPr id="22" name="Rectangle 21"/>
            <p:cNvSpPr/>
            <p:nvPr userDrawn="1"/>
          </p:nvSpPr>
          <p:spPr>
            <a:xfrm>
              <a:off x="1335" y="1321"/>
              <a:ext cx="16995" cy="7875"/>
            </a:xfrm>
            <a:prstGeom prst="rect">
              <a:avLst/>
            </a:prstGeom>
            <a:gradFill>
              <a:gsLst>
                <a:gs pos="0">
                  <a:srgbClr val="14CD68"/>
                </a:gs>
                <a:gs pos="100000">
                  <a:srgbClr val="035C7D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17995" y="1322"/>
              <a:ext cx="324" cy="7872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13923" y="812"/>
              <a:ext cx="2983" cy="510"/>
            </a:xfrm>
            <a:prstGeom prst="rect">
              <a:avLst/>
            </a:prstGeom>
          </p:spPr>
        </p:pic>
        <p:pic>
          <p:nvPicPr>
            <p:cNvPr id="12" name="Picture 11" descr="print-icon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 flipH="1">
              <a:off x="819" y="3129"/>
              <a:ext cx="428" cy="428"/>
            </a:xfrm>
            <a:prstGeom prst="rect">
              <a:avLst/>
            </a:prstGeom>
          </p:spPr>
        </p:pic>
      </p:grpSp>
      <p:sp>
        <p:nvSpPr>
          <p:cNvPr id="7" name="Rectangle 6"/>
          <p:cNvSpPr/>
          <p:nvPr userDrawn="1"/>
        </p:nvSpPr>
        <p:spPr>
          <a:xfrm>
            <a:off x="452120" y="2275083"/>
            <a:ext cx="394970" cy="331470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37612778-100-icon-constructions-tools-and-machines--Stock-Vector-civil-engineering-construction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47725" y="1149228"/>
            <a:ext cx="2395220" cy="50006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790B6-B271-43CB-9B42-3EE0CFF9C162}" type="datetimeFigureOut">
              <a:rPr lang="en-US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9/21/2017</a:t>
            </a:fld>
            <a:endParaRPr 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8DEF7-EC67-43C5-8DE8-64AE0C6A5629}" type="slidenum">
              <a:rPr lang="en-US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‹#›</a:t>
            </a:fld>
            <a:endParaRPr 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0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31" name="Group 30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3623" y="2094309"/>
            <a:ext cx="9070848" cy="2587752"/>
          </a:xfrm>
        </p:spPr>
        <p:txBody>
          <a:bodyPr anchor="ctr">
            <a:noAutofit/>
          </a:bodyPr>
          <a:lstStyle>
            <a:lvl1pPr algn="ctr">
              <a:lnSpc>
                <a:spcPct val="83000"/>
              </a:lnSpc>
              <a:defRPr lang="en-US" sz="72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63624" y="4682062"/>
            <a:ext cx="9070848" cy="45720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21808" y="1344502"/>
            <a:ext cx="1554480" cy="530352"/>
          </a:xfrm>
        </p:spPr>
        <p:txBody>
          <a:bodyPr/>
          <a:lstStyle>
            <a:lvl1pPr algn="ctr">
              <a:defRPr lang="en-US" sz="13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485790B6-B271-43CB-9B42-3EE0CFF9C162}" type="datetimeFigureOut">
              <a:rPr lang="en-US" smtClean="0">
                <a:solidFill>
                  <a:prstClr val="black"/>
                </a:solidFill>
              </a:rPr>
              <a:t>9/21/2017</a:t>
            </a:fld>
            <a:endParaRPr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53553" y="5211060"/>
            <a:ext cx="5907024" cy="228600"/>
          </a:xfrm>
        </p:spPr>
        <p:txBody>
          <a:bodyPr/>
          <a:lstStyle>
            <a:lvl1pPr algn="l">
              <a:defRPr/>
            </a:lvl1pPr>
          </a:lstStyle>
          <a:p>
            <a:endParaRPr 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211060"/>
            <a:ext cx="2112264" cy="228600"/>
          </a:xfrm>
        </p:spPr>
        <p:txBody>
          <a:bodyPr/>
          <a:lstStyle/>
          <a:p>
            <a:fld id="{8078DEF7-EC67-43C5-8DE8-64AE0C6A5629}" type="slidenum">
              <a:rPr lang="en-US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‹#›</a:t>
            </a:fld>
            <a:endParaRPr 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7032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790B6-B271-43CB-9B42-3EE0CFF9C162}" type="datetimeFigureOut">
              <a:rPr lang="en-US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9/21/2017</a:t>
            </a:fld>
            <a:endParaRPr 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8DEF7-EC67-43C5-8DE8-64AE0C6A5629}" type="slidenum">
              <a:rPr lang="en-US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‹#›</a:t>
            </a:fld>
            <a:endParaRPr 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9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55898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7336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900" b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73368" y="2756581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790B6-B271-43CB-9B42-3EE0CFF9C162}" type="datetimeFigureOut">
              <a:rPr lang="en-US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9/21/2017</a:t>
            </a:fld>
            <a:endParaRPr 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8DEF7-EC67-43C5-8DE8-64AE0C6A5629}" type="slidenum">
              <a:rPr lang="en-US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‹#›</a:t>
            </a:fld>
            <a:endParaRPr 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790B6-B271-43CB-9B42-3EE0CFF9C162}" type="datetimeFigureOut">
              <a:rPr lang="en-US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9/21/2017</a:t>
            </a:fld>
            <a:endParaRPr 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8DEF7-EC67-43C5-8DE8-64AE0C6A5629}" type="slidenum">
              <a:rPr lang="en-US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‹#›</a:t>
            </a:fld>
            <a:endParaRPr 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790B6-B271-43CB-9B42-3EE0CFF9C162}" type="datetimeFigureOut">
              <a:rPr lang="en-US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9/21/2017</a:t>
            </a:fld>
            <a:endParaRPr 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8DEF7-EC67-43C5-8DE8-64AE0C6A5629}" type="slidenum">
              <a:rPr lang="en-US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‹#›</a:t>
            </a:fld>
            <a:endParaRPr 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245529" y="237744"/>
            <a:ext cx="8531352" cy="638251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7392"/>
            <a:ext cx="2430780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cap="none" spc="0" baseline="0" dirty="0">
                <a:solidFill>
                  <a:srgbClr val="FFFFFF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7772400" cy="53340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0780" cy="35052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790B6-B271-43CB-9B42-3EE0CFF9C162}" type="datetimeFigureOut">
              <a:rPr lang="en-US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9/21/2017</a:t>
            </a:fld>
            <a:endParaRPr 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endParaRPr 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3677" y="6223002"/>
            <a:ext cx="1463040" cy="27432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078DEF7-EC67-43C5-8DE8-64AE0C6A5629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3504"/>
            <a:ext cx="2432304" cy="1645920"/>
          </a:xfrm>
        </p:spPr>
        <p:txBody>
          <a:bodyPr anchor="b">
            <a:noAutofit/>
          </a:bodyPr>
          <a:lstStyle>
            <a:lvl1pPr algn="l">
              <a:defRPr sz="2800" b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8531352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2304" cy="3502152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485790B6-B271-43CB-9B42-3EE0CFF9C162}" type="datetimeFigureOut">
              <a:rPr lang="en-US" smtClean="0"/>
              <a:t>9/21/2017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algn="r" defTabSz="914400" rtl="0" eaLnBrk="1" latinLnBrk="0" hangingPunct="1">
              <a:defRPr lang="en-US" sz="1000" kern="1200" dirty="0"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227064"/>
            <a:ext cx="1463040" cy="27432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078DEF7-EC67-43C5-8DE8-64AE0C6A5629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931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74320" y="6307672"/>
            <a:ext cx="274320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fld id="{485790B6-B271-43CB-9B42-3EE0CFF9C162}" type="datetimeFigureOut">
              <a:rPr lang="en-US" smtClean="0"/>
              <a:pPr/>
              <a:t>9/21/2017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89960" y="6307672"/>
            <a:ext cx="521208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6307672"/>
            <a:ext cx="146304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fld id="{8078DEF7-EC67-43C5-8DE8-64AE0C6A5629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cap="none" spc="0" baseline="0" dirty="0">
          <a:solidFill>
            <a:schemeClr val="bg1"/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800" kern="1200">
          <a:solidFill>
            <a:schemeClr val="bg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600" kern="1200">
          <a:solidFill>
            <a:schemeClr val="bg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bg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bg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bg1"/>
          </a:solidFill>
          <a:latin typeface="+mn-lt"/>
          <a:ea typeface="+mn-ea"/>
          <a:cs typeface="+mn-cs"/>
        </a:defRPr>
      </a:lvl5pPr>
      <a:lvl6pPr marL="16002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89992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275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499995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slideLayout" Target="../slideLayouts/slideLayout16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Box 3"/>
          <p:cNvSpPr txBox="1"/>
          <p:nvPr/>
        </p:nvSpPr>
        <p:spPr>
          <a:xfrm>
            <a:off x="0" y="0"/>
            <a:ext cx="12190730" cy="424732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bIns="91440" rtlCol="0" anchor="ctr">
            <a:scene3d>
              <a:camera prst="orthographicFront"/>
              <a:lightRig rig="threePt" dir="t"/>
            </a:scene3d>
          </a:bodyPr>
          <a:lstStyle>
            <a:defPPr>
              <a:defRPr lang="en-US"/>
            </a:defPPr>
            <a:lvl1pPr fontAlgn="ctr">
              <a:lnSpc>
                <a:spcPct val="120000"/>
              </a:lnSpc>
              <a:defRPr b="1" i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rbel" panose="020B0503020204020204" pitchFamily="34" charset="0"/>
              </a:defRPr>
            </a:lvl1pPr>
          </a:lstStyle>
          <a:p>
            <a:r>
              <a:rPr lang="en-US" dirty="0" smtClean="0">
                <a:effectLst/>
              </a:rPr>
              <a:t>Login Via Web</a:t>
            </a:r>
            <a:endParaRPr lang="en-US" dirty="0">
              <a:effectLst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Box 3"/>
          <p:cNvSpPr txBox="1"/>
          <p:nvPr/>
        </p:nvSpPr>
        <p:spPr>
          <a:xfrm>
            <a:off x="0" y="0"/>
            <a:ext cx="12190730" cy="424732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bIns="91440" rtlCol="0" anchor="ctr">
            <a:scene3d>
              <a:camera prst="orthographicFront"/>
              <a:lightRig rig="threePt" dir="t"/>
            </a:scene3d>
          </a:bodyPr>
          <a:lstStyle>
            <a:defPPr>
              <a:defRPr lang="en-US"/>
            </a:defPPr>
            <a:lvl1pPr fontAlgn="ctr">
              <a:lnSpc>
                <a:spcPct val="120000"/>
              </a:lnSpc>
              <a:defRPr b="1" i="1">
                <a:solidFill>
                  <a:schemeClr val="tx1"/>
                </a:solidFill>
                <a:effectLst/>
                <a:latin typeface="Corbel" panose="020B0503020204020204" pitchFamily="34" charset="0"/>
              </a:defRPr>
            </a:lvl1pPr>
          </a:lstStyle>
          <a:p>
            <a:r>
              <a:rPr lang="en-US" dirty="0" smtClean="0"/>
              <a:t>Searching For 3D Models</a:t>
            </a:r>
            <a:endParaRPr lang="en-US" dirty="0"/>
          </a:p>
        </p:txBody>
      </p:sp>
      <p:pic>
        <p:nvPicPr>
          <p:cNvPr id="14" name="Picture 13" descr="rabbit-basemesh-3d-model-low-poly-max-fbx-ma-mb-blen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7375" y="1361029"/>
            <a:ext cx="2114550" cy="2206625"/>
          </a:xfrm>
          <a:prstGeom prst="rect">
            <a:avLst/>
          </a:prstGeom>
          <a:ln w="12700" cmpd="sng">
            <a:solidFill>
              <a:schemeClr val="bg1">
                <a:lumMod val="75000"/>
              </a:schemeClr>
            </a:solidFill>
            <a:prstDash val="solid"/>
          </a:ln>
        </p:spPr>
      </p:pic>
      <p:pic>
        <p:nvPicPr>
          <p:cNvPr id="15" name="Picture 14" descr="f93d32d6c0fe1fd901696a7080c0a967--wireframe-ds-max"/>
          <p:cNvPicPr/>
          <p:nvPr/>
        </p:nvPicPr>
        <p:blipFill>
          <a:blip r:embed="rId3"/>
          <a:stretch>
            <a:fillRect/>
          </a:stretch>
        </p:blipFill>
        <p:spPr>
          <a:xfrm>
            <a:off x="5013325" y="1361029"/>
            <a:ext cx="2113216" cy="2206816"/>
          </a:xfrm>
          <a:prstGeom prst="rect">
            <a:avLst/>
          </a:prstGeom>
          <a:ln w="12700" cmpd="sng">
            <a:solidFill>
              <a:schemeClr val="bg1">
                <a:lumMod val="75000"/>
              </a:schemeClr>
            </a:solidFill>
            <a:prstDash val="solid"/>
          </a:ln>
        </p:spPr>
      </p:pic>
      <p:pic>
        <p:nvPicPr>
          <p:cNvPr id="28" name="Picture 27" descr="sacramento-airport-rabbit-4-728"/>
          <p:cNvPicPr/>
          <p:nvPr/>
        </p:nvPicPr>
        <p:blipFill>
          <a:blip r:embed="rId4"/>
          <a:stretch>
            <a:fillRect/>
          </a:stretch>
        </p:blipFill>
        <p:spPr>
          <a:xfrm>
            <a:off x="8113395" y="1361029"/>
            <a:ext cx="2113216" cy="2206816"/>
          </a:xfrm>
          <a:prstGeom prst="rect">
            <a:avLst/>
          </a:prstGeom>
          <a:ln w="12700" cmpd="sng">
            <a:solidFill>
              <a:schemeClr val="bg1">
                <a:lumMod val="75000"/>
              </a:schemeClr>
            </a:solidFill>
            <a:prstDash val="solid"/>
          </a:ln>
        </p:spPr>
      </p:pic>
      <p:pic>
        <p:nvPicPr>
          <p:cNvPr id="30" name="Picture 29" descr="rabbit-3d-model-max-obj-fbx-c4d-blend-dae"/>
          <p:cNvPicPr/>
          <p:nvPr/>
        </p:nvPicPr>
        <p:blipFill>
          <a:blip r:embed="rId5"/>
          <a:stretch>
            <a:fillRect/>
          </a:stretch>
        </p:blipFill>
        <p:spPr>
          <a:xfrm>
            <a:off x="1857375" y="3747359"/>
            <a:ext cx="2113915" cy="2206816"/>
          </a:xfrm>
          <a:prstGeom prst="rect">
            <a:avLst/>
          </a:prstGeom>
          <a:ln w="12700" cmpd="sng">
            <a:solidFill>
              <a:schemeClr val="bg1">
                <a:lumMod val="75000"/>
              </a:schemeClr>
            </a:solidFill>
            <a:prstDash val="solid"/>
          </a:ln>
        </p:spPr>
      </p:pic>
      <p:pic>
        <p:nvPicPr>
          <p:cNvPr id="31" name="Picture 30" descr="WirePersp.jpg0ae4e305-1ce0-40c2-8cb6-f36a82a978d7Larger"/>
          <p:cNvPicPr/>
          <p:nvPr/>
        </p:nvPicPr>
        <p:blipFill>
          <a:blip r:embed="rId6"/>
          <a:stretch>
            <a:fillRect/>
          </a:stretch>
        </p:blipFill>
        <p:spPr>
          <a:xfrm>
            <a:off x="8113395" y="3747359"/>
            <a:ext cx="2113216" cy="2206816"/>
          </a:xfrm>
          <a:prstGeom prst="rect">
            <a:avLst/>
          </a:prstGeom>
          <a:ln w="12700" cmpd="sng">
            <a:solidFill>
              <a:schemeClr val="bg1">
                <a:lumMod val="75000"/>
              </a:schemeClr>
            </a:solidFill>
            <a:prstDash val="solid"/>
          </a:ln>
        </p:spPr>
      </p:pic>
      <p:pic>
        <p:nvPicPr>
          <p:cNvPr id="32" name="Picture 31" descr="bunny-TRIA3-2"/>
          <p:cNvPicPr/>
          <p:nvPr/>
        </p:nvPicPr>
        <p:blipFill>
          <a:blip r:embed="rId7"/>
          <a:stretch>
            <a:fillRect/>
          </a:stretch>
        </p:blipFill>
        <p:spPr>
          <a:xfrm>
            <a:off x="5013325" y="3747359"/>
            <a:ext cx="2113216" cy="2206816"/>
          </a:xfrm>
          <a:prstGeom prst="rect">
            <a:avLst/>
          </a:prstGeom>
          <a:ln w="28575" cmpd="sng">
            <a:solidFill>
              <a:srgbClr val="FF0000"/>
            </a:solidFill>
            <a:prstDash val="solid"/>
          </a:ln>
        </p:spPr>
      </p:pic>
      <p:sp>
        <p:nvSpPr>
          <p:cNvPr id="33" name="Rectangle 32"/>
          <p:cNvSpPr/>
          <p:nvPr/>
        </p:nvSpPr>
        <p:spPr>
          <a:xfrm>
            <a:off x="9126855" y="894939"/>
            <a:ext cx="718820" cy="1708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  <a:latin typeface="Consolas" panose="020B0609020204030204" charset="0"/>
              </a:rPr>
              <a:t>rabit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ownloa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9723" y="1319966"/>
            <a:ext cx="4694555" cy="4694555"/>
          </a:xfrm>
          <a:prstGeom prst="rect">
            <a:avLst/>
          </a:prstGeom>
        </p:spPr>
      </p:pic>
      <p:sp>
        <p:nvSpPr>
          <p:cNvPr id="6" name="Text Box 3"/>
          <p:cNvSpPr txBox="1"/>
          <p:nvPr/>
        </p:nvSpPr>
        <p:spPr>
          <a:xfrm>
            <a:off x="0" y="0"/>
            <a:ext cx="12190730" cy="424732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bIns="91440" rtlCol="0" anchor="ctr">
            <a:scene3d>
              <a:camera prst="orthographicFront"/>
              <a:lightRig rig="threePt" dir="t"/>
            </a:scene3d>
          </a:bodyPr>
          <a:lstStyle>
            <a:defPPr>
              <a:defRPr lang="en-US"/>
            </a:defPPr>
            <a:lvl1pPr fontAlgn="ctr">
              <a:lnSpc>
                <a:spcPct val="120000"/>
              </a:lnSpc>
              <a:defRPr b="1" i="1">
                <a:solidFill>
                  <a:schemeClr val="tx1"/>
                </a:solidFill>
                <a:effectLst/>
                <a:latin typeface="Corbel" panose="020B0503020204020204" pitchFamily="34" charset="0"/>
              </a:defRPr>
            </a:lvl1pPr>
          </a:lstStyle>
          <a:p>
            <a:r>
              <a:rPr lang="en-US" dirty="0" smtClean="0"/>
              <a:t>Choose 3D Model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eshmixer"/>
          <p:cNvPicPr/>
          <p:nvPr/>
        </p:nvPicPr>
        <p:blipFill>
          <a:blip r:embed="rId2"/>
          <a:stretch>
            <a:fillRect/>
          </a:stretch>
        </p:blipFill>
        <p:spPr>
          <a:xfrm>
            <a:off x="3510280" y="1286733"/>
            <a:ext cx="2113216" cy="2206816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4" name="Text Box 3"/>
          <p:cNvSpPr txBox="1"/>
          <p:nvPr/>
        </p:nvSpPr>
        <p:spPr>
          <a:xfrm>
            <a:off x="-6138" y="-23495"/>
            <a:ext cx="12190730" cy="424732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bIns="91440" rtlCol="0" anchor="ctr">
            <a:scene3d>
              <a:camera prst="orthographicFront"/>
              <a:lightRig rig="threePt" dir="t"/>
            </a:scene3d>
          </a:bodyPr>
          <a:lstStyle>
            <a:defPPr>
              <a:defRPr lang="en-US"/>
            </a:defPPr>
            <a:lvl1pPr fontAlgn="ctr">
              <a:lnSpc>
                <a:spcPct val="120000"/>
              </a:lnSpc>
              <a:defRPr b="1" i="1">
                <a:solidFill>
                  <a:schemeClr val="tx1"/>
                </a:solidFill>
                <a:effectLst/>
                <a:latin typeface="Corbel" panose="020B0503020204020204" pitchFamily="34" charset="0"/>
              </a:defRPr>
            </a:lvl1pPr>
          </a:lstStyle>
          <a:p>
            <a:r>
              <a:rPr lang="en-US" dirty="0" smtClean="0"/>
              <a:t>Apply Filters</a:t>
            </a:r>
            <a:endParaRPr lang="en-US" dirty="0"/>
          </a:p>
        </p:txBody>
      </p:sp>
      <p:pic>
        <p:nvPicPr>
          <p:cNvPr id="6" name="Picture 5" descr="stanford-bunny-voronoi-style-3d-model-stl"/>
          <p:cNvPicPr/>
          <p:nvPr/>
        </p:nvPicPr>
        <p:blipFill>
          <a:blip r:embed="rId3"/>
          <a:stretch>
            <a:fillRect/>
          </a:stretch>
        </p:blipFill>
        <p:spPr>
          <a:xfrm>
            <a:off x="5996305" y="1286733"/>
            <a:ext cx="2113216" cy="2206816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5" name="Picture 4" descr="bunnyillustration"/>
          <p:cNvPicPr/>
          <p:nvPr/>
        </p:nvPicPr>
        <p:blipFill>
          <a:blip r:embed="rId4"/>
          <a:stretch>
            <a:fillRect/>
          </a:stretch>
        </p:blipFill>
        <p:spPr>
          <a:xfrm>
            <a:off x="8406162" y="1286733"/>
            <a:ext cx="2113216" cy="2206816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7" name="Picture 6" descr="bunny"/>
          <p:cNvPicPr/>
          <p:nvPr/>
        </p:nvPicPr>
        <p:blipFill>
          <a:blip r:embed="rId5"/>
          <a:stretch>
            <a:fillRect/>
          </a:stretch>
        </p:blipFill>
        <p:spPr>
          <a:xfrm>
            <a:off x="8406130" y="3647028"/>
            <a:ext cx="2113280" cy="2206816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8" name="Picture 7" descr="bunny (1)"/>
          <p:cNvPicPr/>
          <p:nvPr/>
        </p:nvPicPr>
        <p:blipFill>
          <a:blip r:embed="rId6"/>
          <a:stretch>
            <a:fillRect/>
          </a:stretch>
        </p:blipFill>
        <p:spPr>
          <a:xfrm>
            <a:off x="3510280" y="3647028"/>
            <a:ext cx="2113216" cy="2206816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9" name="Picture 8" descr="2015-02-02690B_cover_A"/>
          <p:cNvPicPr/>
          <p:nvPr/>
        </p:nvPicPr>
        <p:blipFill>
          <a:blip r:embed="rId7"/>
          <a:stretch>
            <a:fillRect/>
          </a:stretch>
        </p:blipFill>
        <p:spPr>
          <a:xfrm>
            <a:off x="5996305" y="3647028"/>
            <a:ext cx="2113216" cy="2206816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0" name="Text Box 9"/>
          <p:cNvSpPr txBox="1"/>
          <p:nvPr/>
        </p:nvSpPr>
        <p:spPr>
          <a:xfrm>
            <a:off x="10569575" y="4439709"/>
            <a:ext cx="44767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solidFill>
                  <a:schemeClr val="bg1"/>
                </a:solidFill>
              </a:rPr>
              <a:t>...</a:t>
            </a:r>
          </a:p>
        </p:txBody>
      </p:sp>
      <p:sp>
        <p:nvSpPr>
          <p:cNvPr id="12" name="Text Box 11"/>
          <p:cNvSpPr txBox="1"/>
          <p:nvPr/>
        </p:nvSpPr>
        <p:spPr>
          <a:xfrm>
            <a:off x="10597515" y="2141644"/>
            <a:ext cx="44767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solidFill>
                  <a:schemeClr val="bg1"/>
                </a:solidFill>
              </a:rPr>
              <a:t>...</a:t>
            </a:r>
          </a:p>
        </p:txBody>
      </p:sp>
      <p:sp>
        <p:nvSpPr>
          <p:cNvPr id="2" name="Rectangle 1"/>
          <p:cNvSpPr/>
          <p:nvPr/>
        </p:nvSpPr>
        <p:spPr>
          <a:xfrm>
            <a:off x="1795145" y="2173194"/>
            <a:ext cx="377825" cy="394335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284095" y="2671669"/>
            <a:ext cx="377825" cy="394335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795145" y="3176494"/>
            <a:ext cx="377825" cy="394335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322070" y="3678779"/>
            <a:ext cx="377825" cy="394335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2284095" y="4167094"/>
            <a:ext cx="377825" cy="394335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1322070" y="5167219"/>
            <a:ext cx="377825" cy="394335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Box 3"/>
          <p:cNvSpPr txBox="1"/>
          <p:nvPr/>
        </p:nvSpPr>
        <p:spPr>
          <a:xfrm>
            <a:off x="0" y="0"/>
            <a:ext cx="12190730" cy="424732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bIns="91440" rtlCol="0" anchor="ctr">
            <a:scene3d>
              <a:camera prst="orthographicFront"/>
              <a:lightRig rig="threePt" dir="t"/>
            </a:scene3d>
          </a:bodyPr>
          <a:lstStyle>
            <a:defPPr>
              <a:defRPr lang="en-US"/>
            </a:defPPr>
            <a:lvl1pPr fontAlgn="ctr">
              <a:lnSpc>
                <a:spcPct val="120000"/>
              </a:lnSpc>
              <a:defRPr b="1" i="1">
                <a:solidFill>
                  <a:schemeClr val="tx1"/>
                </a:solidFill>
                <a:effectLst/>
                <a:latin typeface="Corbel" panose="020B0503020204020204" pitchFamily="34" charset="0"/>
              </a:defRPr>
            </a:lvl1pPr>
          </a:lstStyle>
          <a:p>
            <a:r>
              <a:rPr lang="en-US" dirty="0"/>
              <a:t>Editing 3D Model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64506" y="1053465"/>
            <a:ext cx="192824" cy="4857337"/>
          </a:xfrm>
          <a:prstGeom prst="rect">
            <a:avLst/>
          </a:prstGeom>
        </p:spPr>
      </p:pic>
      <p:pic>
        <p:nvPicPr>
          <p:cNvPr id="20" name="Picture 19" descr="stanford-bunny-voronoi-style-3d-model-st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6912" y="1548289"/>
            <a:ext cx="4255216" cy="4137369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2284095" y="2358390"/>
            <a:ext cx="377825" cy="394335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 descr="bunny_wire_52K"/>
          <p:cNvPicPr>
            <a:picLocks noGrp="1" noChangeAspect="1"/>
          </p:cNvPicPr>
          <p:nvPr>
            <p:ph sz="half" idx="4294967295"/>
          </p:nvPr>
        </p:nvPicPr>
        <p:blipFill>
          <a:blip r:embed="rId3"/>
          <a:stretch>
            <a:fillRect/>
          </a:stretch>
        </p:blipFill>
        <p:spPr>
          <a:xfrm>
            <a:off x="3742267" y="1586972"/>
            <a:ext cx="3086100" cy="3749675"/>
          </a:xfrm>
          <a:prstGeom prst="rect">
            <a:avLst/>
          </a:prstGeom>
        </p:spPr>
      </p:pic>
      <p:pic>
        <p:nvPicPr>
          <p:cNvPr id="16" name="Content Placeholder 15" descr="710x528_1291963_1206894_1459319218"/>
          <p:cNvPicPr>
            <a:picLocks noGrp="1" noChangeAspect="1"/>
          </p:cNvPicPr>
          <p:nvPr>
            <p:ph sz="half" idx="4294967295"/>
          </p:nvPr>
        </p:nvPicPr>
        <p:blipFill>
          <a:blip r:embed="rId4"/>
          <a:stretch>
            <a:fillRect/>
          </a:stretch>
        </p:blipFill>
        <p:spPr>
          <a:xfrm>
            <a:off x="8569325" y="3986213"/>
            <a:ext cx="3622675" cy="2693987"/>
          </a:xfrm>
          <a:prstGeom prst="rect">
            <a:avLst/>
          </a:prstGeom>
        </p:spPr>
      </p:pic>
      <p:sp>
        <p:nvSpPr>
          <p:cNvPr id="18" name="Striped Right Arrow 17"/>
          <p:cNvSpPr/>
          <p:nvPr/>
        </p:nvSpPr>
        <p:spPr>
          <a:xfrm rot="2280000">
            <a:off x="6581352" y="4169833"/>
            <a:ext cx="1826895" cy="599440"/>
          </a:xfrm>
          <a:prstGeom prst="stripedRightArrow">
            <a:avLst/>
          </a:prstGeom>
          <a:gradFill>
            <a:gsLst>
              <a:gs pos="0">
                <a:srgbClr val="E30000">
                  <a:alpha val="77000"/>
                  <a:lumMod val="56000"/>
                  <a:lumOff val="44000"/>
                </a:srgbClr>
              </a:gs>
              <a:gs pos="100000">
                <a:srgbClr val="76030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800860" y="2270772"/>
            <a:ext cx="483235" cy="544830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 Box 3"/>
          <p:cNvSpPr txBox="1"/>
          <p:nvPr/>
        </p:nvSpPr>
        <p:spPr>
          <a:xfrm>
            <a:off x="0" y="0"/>
            <a:ext cx="12190730" cy="424732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bIns="91440" rtlCol="0" anchor="ctr">
            <a:scene3d>
              <a:camera prst="orthographicFront"/>
              <a:lightRig rig="threePt" dir="t"/>
            </a:scene3d>
          </a:bodyPr>
          <a:lstStyle>
            <a:defPPr>
              <a:defRPr lang="en-US"/>
            </a:defPPr>
            <a:lvl1pPr fontAlgn="ctr">
              <a:lnSpc>
                <a:spcPct val="120000"/>
              </a:lnSpc>
              <a:defRPr b="1" i="1">
                <a:solidFill>
                  <a:schemeClr val="tx1"/>
                </a:solidFill>
                <a:effectLst/>
                <a:latin typeface="Corbel" panose="020B0503020204020204" pitchFamily="34" charset="0"/>
              </a:defRPr>
            </a:lvl1pPr>
          </a:lstStyle>
          <a:p>
            <a:r>
              <a:rPr lang="en-US" dirty="0"/>
              <a:t>Verifying and Printing 3D Model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avon">
      <a:majorFont>
        <a:latin typeface="Century Gothic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2000"/>
                <a:satMod val="160000"/>
              </a:schemeClr>
            </a:gs>
            <a:gs pos="77000">
              <a:schemeClr val="phClr">
                <a:tint val="100000"/>
                <a:shade val="73000"/>
                <a:satMod val="155000"/>
              </a:schemeClr>
            </a:gs>
            <a:gs pos="100000">
              <a:schemeClr val="phClr">
                <a:tint val="100000"/>
                <a:shade val="67000"/>
                <a:satMod val="145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</TotalTime>
  <Words>23</Words>
  <Application>Microsoft Office PowerPoint</Application>
  <PresentationFormat>Custom</PresentationFormat>
  <Paragraphs>9</Paragraphs>
  <Slides>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7" baseType="lpstr">
      <vt:lpstr>Savon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Siemens Industry Software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Wang, Charles</dc:creator>
  <cp:lastModifiedBy>Dong Zhao</cp:lastModifiedBy>
  <cp:revision>66</cp:revision>
  <dcterms:created xsi:type="dcterms:W3CDTF">2017-08-03T01:38:00Z</dcterms:created>
  <dcterms:modified xsi:type="dcterms:W3CDTF">2017-09-21T17:56:46Z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1033-10.2.0.5908</vt:lpwstr>
  </property>
</Properties>
</file>